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D3152-B285-4AC5-9531-9C4EADB4856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9BFBD-CD30-4881-A3D1-D898873967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648200" y="1447800"/>
            <a:ext cx="2209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Only show the selected field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057400" y="228600"/>
            <a:ext cx="990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10" name="Flowchart: Decision 9"/>
          <p:cNvSpPr/>
          <p:nvPr/>
        </p:nvSpPr>
        <p:spPr>
          <a:xfrm>
            <a:off x="1143000" y="1066800"/>
            <a:ext cx="2819400" cy="1600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Selected subjects exists?</a:t>
            </a:r>
            <a:endParaRPr lang="en-US" dirty="0"/>
          </a:p>
        </p:txBody>
      </p:sp>
      <p:sp>
        <p:nvSpPr>
          <p:cNvPr id="11" name="Flowchart: Decision 10"/>
          <p:cNvSpPr/>
          <p:nvPr/>
        </p:nvSpPr>
        <p:spPr>
          <a:xfrm>
            <a:off x="1371600" y="3048000"/>
            <a:ext cx="2819400" cy="1600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Parent email address exists?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DWC</dc:creator>
  <cp:lastModifiedBy>DWC</cp:lastModifiedBy>
  <cp:revision>3</cp:revision>
  <dcterms:created xsi:type="dcterms:W3CDTF">2013-10-24T10:35:44Z</dcterms:created>
  <dcterms:modified xsi:type="dcterms:W3CDTF">2013-10-24T10:59:39Z</dcterms:modified>
</cp:coreProperties>
</file>